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71" r:id="rId4"/>
    <p:sldId id="265" r:id="rId5"/>
    <p:sldId id="266" r:id="rId6"/>
    <p:sldId id="267" r:id="rId7"/>
    <p:sldId id="268" r:id="rId8"/>
    <p:sldId id="270" r:id="rId9"/>
    <p:sldId id="269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8/19/2016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8/19/2016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8/19/2016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8/19/2016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8/19/2016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8/19/2016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8/19/2016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8/19/2016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8/19/2016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8/19/2016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8/19/2016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8/19/2016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35610" y="4468031"/>
            <a:ext cx="5294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Twitter Bootstrap</a:t>
            </a:r>
            <a:r>
              <a:rPr lang="en-US" sz="2400" dirty="0" smtClean="0"/>
              <a:t> </a:t>
            </a:r>
            <a:r>
              <a:rPr lang="en-US" sz="2400" dirty="0" smtClean="0"/>
              <a:t>/ 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Bootstrap?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Twitter Bootstrap </a:t>
            </a:r>
            <a:r>
              <a:rPr lang="en-US" sz="2400" dirty="0" smtClean="0"/>
              <a:t>is a front-end framework for faster and easier web development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It includes </a:t>
            </a:r>
            <a:r>
              <a:rPr lang="en-US" sz="2400" b="1" dirty="0" smtClean="0"/>
              <a:t>HTML</a:t>
            </a:r>
            <a:r>
              <a:rPr lang="en-US" sz="2400" dirty="0" smtClean="0"/>
              <a:t> &amp;</a:t>
            </a:r>
            <a:r>
              <a:rPr lang="en-US" sz="2400" b="1" dirty="0" smtClean="0"/>
              <a:t> CSS </a:t>
            </a:r>
            <a:r>
              <a:rPr lang="en-US" sz="2400" dirty="0" smtClean="0"/>
              <a:t>templates &amp; components for things like typography, buttons, menus, tables and lists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It also includes </a:t>
            </a:r>
            <a:r>
              <a:rPr lang="en-US" sz="2400" b="1" dirty="0" smtClean="0"/>
              <a:t>JavaScript</a:t>
            </a:r>
            <a:r>
              <a:rPr lang="en-US" sz="2400" dirty="0" smtClean="0"/>
              <a:t> widgets like modals, dropdowns, carousels and accordions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 sz="4400" dirty="0" smtClean="0"/>
              <a:t>What can I use Bootstrap With?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Static Websites </a:t>
            </a:r>
            <a:r>
              <a:rPr lang="en-US" sz="2400" dirty="0" smtClean="0"/>
              <a:t>– HTML4, HTML5, XHTML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Frontend Applications </a:t>
            </a:r>
            <a:r>
              <a:rPr lang="en-US" sz="2400" dirty="0" smtClean="0"/>
              <a:t>– JavaScript, JQuery, Angular, React.js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Backend Server-Side Applications </a:t>
            </a:r>
            <a:r>
              <a:rPr lang="en-US" sz="2400" dirty="0" smtClean="0"/>
              <a:t>– Node.js, PHP, Ruby on Rails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Mobile &amp; Hybrid Applications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Anything With An Interface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40943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Reasons To Use Bootstrap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Easy To Use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Save Time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Responsive Layout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Mobile First Approach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Browser Compatability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8606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 Elements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Typography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Forms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Tables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Buttons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Images</a:t>
            </a:r>
            <a:endParaRPr lang="en-US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4603805" y="2981739"/>
            <a:ext cx="7100515" cy="15186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750415" y="3121086"/>
            <a:ext cx="6500679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Bootstrap has classes and snippets to easily make your HTML elements look much cleaner and more stylish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2892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CSS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2651362" cy="462129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Glyphicons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Dropdowns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Button Groups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Navbar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Breadcrumbs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Labels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742808" y="2121408"/>
            <a:ext cx="2651362" cy="46212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dirty="0" smtClean="0"/>
              <a:t>Badges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Alerts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Jumbotron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Progress Bars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Media Objects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List Group</a:t>
            </a:r>
            <a:endParaRPr lang="en-US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398547" y="2178392"/>
            <a:ext cx="2651362" cy="46212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dirty="0" smtClean="0"/>
              <a:t>Panels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Wells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Input Groups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40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03805" y="2981739"/>
            <a:ext cx="7100515" cy="189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JavaScript Widgets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7" y="2121408"/>
            <a:ext cx="3359029" cy="405079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Modal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Dropdown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Tabs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Tooltip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Popover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Alert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Carousel / Slider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50415" y="3121086"/>
            <a:ext cx="6500679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Bootstrap uses over a dozen custom JavaScript/JQuery plugins that can be used by simply including </a:t>
            </a:r>
            <a:r>
              <a:rPr lang="en-US" sz="2000" b="1" dirty="0" smtClean="0"/>
              <a:t>JQuery</a:t>
            </a:r>
            <a:r>
              <a:rPr lang="en-US" sz="2000" dirty="0" smtClean="0"/>
              <a:t> and the</a:t>
            </a:r>
            <a:r>
              <a:rPr lang="en-US" sz="2000" b="1" dirty="0" smtClean="0"/>
              <a:t> bootstrap.js </a:t>
            </a:r>
            <a:r>
              <a:rPr lang="en-US" sz="2000" dirty="0" smtClean="0"/>
              <a:t>file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6168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Grid System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876" y="4078673"/>
            <a:ext cx="8639175" cy="2409825"/>
          </a:xfrm>
        </p:spPr>
      </p:pic>
      <p:sp>
        <p:nvSpPr>
          <p:cNvPr id="5" name="TextBox 4"/>
          <p:cNvSpPr txBox="1"/>
          <p:nvPr/>
        </p:nvSpPr>
        <p:spPr>
          <a:xfrm>
            <a:off x="1812897" y="2093976"/>
            <a:ext cx="7370860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Bootstrap includes a </a:t>
            </a:r>
            <a:r>
              <a:rPr lang="en-US" sz="2000" dirty="0"/>
              <a:t>12 column </a:t>
            </a:r>
            <a:r>
              <a:rPr lang="en-US" sz="2000" dirty="0" smtClean="0"/>
              <a:t>responsive, mobile-first fluid grid system which uses pre-defined classes and easy layout options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7903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723568" y="2608027"/>
            <a:ext cx="4952413" cy="2377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Templates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871" y="1655323"/>
            <a:ext cx="4358325" cy="4489953"/>
          </a:xfrm>
        </p:spPr>
      </p:pic>
      <p:sp>
        <p:nvSpPr>
          <p:cNvPr id="5" name="TextBox 4"/>
          <p:cNvSpPr txBox="1"/>
          <p:nvPr/>
        </p:nvSpPr>
        <p:spPr>
          <a:xfrm>
            <a:off x="1506642" y="3086584"/>
            <a:ext cx="4169339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Ready-made templates and boilerplates for fast development and prototyping</a:t>
            </a:r>
          </a:p>
        </p:txBody>
      </p:sp>
    </p:spTree>
    <p:extLst>
      <p:ext uri="{BB962C8B-B14F-4D97-AF65-F5344CB8AC3E}">
        <p14:creationId xmlns:p14="http://schemas.microsoft.com/office/powerpoint/2010/main" val="124764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6040</TotalTime>
  <Words>226</Words>
  <Application>Microsoft Office PowerPoint</Application>
  <PresentationFormat>Widescreen</PresentationFormat>
  <Paragraphs>54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Arial Black</vt:lpstr>
      <vt:lpstr>Wingdings</vt:lpstr>
      <vt:lpstr>Wood Type</vt:lpstr>
      <vt:lpstr>Full Stack Web Development</vt:lpstr>
      <vt:lpstr>What Is Bootstrap?</vt:lpstr>
      <vt:lpstr>What can I use Bootstrap With?</vt:lpstr>
      <vt:lpstr>Reasons To Use Bootstrap</vt:lpstr>
      <vt:lpstr>Custom Elements</vt:lpstr>
      <vt:lpstr>CSS Components</vt:lpstr>
      <vt:lpstr>JavaScript Widgets</vt:lpstr>
      <vt:lpstr>Grid System</vt:lpstr>
      <vt:lpstr>Templates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30</cp:revision>
  <dcterms:created xsi:type="dcterms:W3CDTF">2016-08-08T14:29:34Z</dcterms:created>
  <dcterms:modified xsi:type="dcterms:W3CDTF">2016-08-22T16:46:22Z</dcterms:modified>
</cp:coreProperties>
</file>